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1"/>
  </p:sldMasterIdLst>
  <p:notesMasterIdLst>
    <p:notesMasterId r:id="rId35"/>
  </p:notesMasterIdLst>
  <p:sldIdLst>
    <p:sldId id="256" r:id="rId2"/>
    <p:sldId id="260" r:id="rId3"/>
    <p:sldId id="293" r:id="rId4"/>
    <p:sldId id="278" r:id="rId5"/>
    <p:sldId id="275" r:id="rId6"/>
    <p:sldId id="272" r:id="rId7"/>
    <p:sldId id="273" r:id="rId8"/>
    <p:sldId id="276" r:id="rId9"/>
    <p:sldId id="263" r:id="rId10"/>
    <p:sldId id="268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5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AFB"/>
    <a:srgbClr val="4FC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83707" autoAdjust="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EC7B-6C72-4FBB-87DF-2BD2CB7DC1E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2A795-6F94-4A96-B820-B9038480D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your classroom colors different than what you see in this template? That’s OK! Click on Design -&gt; Variants (the down arrow) -&gt; Pick the color scheme that works for you!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 free to change any “You will…” and “I will…” statements to ensure they align with your classroom procedures and rules!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8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4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8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7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2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0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7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4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02/28/2019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81F489-B701-4C74-9747-27C8656A8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VUE.JS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vs.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REACT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699F35-1401-4ECD-9F96-7017DB9FA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Comparison of simple SPA app (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6645" y="577850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David </a:t>
            </a:r>
            <a:r>
              <a:rPr lang="en-US" dirty="0" err="1" smtClean="0">
                <a:solidFill>
                  <a:schemeClr val="bg1"/>
                </a:solidFill>
              </a:rPr>
              <a:t>Długosz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1" y="1352144"/>
            <a:ext cx="8881197" cy="43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8524"/>
            <a:ext cx="95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Ã½sledek obrÃ¡zku pro vue data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76" y="1093518"/>
            <a:ext cx="9408336" cy="47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9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537759"/>
            <a:ext cx="959301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537759"/>
            <a:ext cx="9593014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3" y="532229"/>
            <a:ext cx="9595554" cy="57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3" y="532229"/>
            <a:ext cx="9595554" cy="57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Basic info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1F44B22-324B-4DE8-B32C-853121849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173355"/>
              </p:ext>
            </p:extLst>
          </p:nvPr>
        </p:nvGraphicFramePr>
        <p:xfrm>
          <a:off x="1140144" y="1587501"/>
          <a:ext cx="9872664" cy="405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2">
                  <a:extLst>
                    <a:ext uri="{9D8B030D-6E8A-4147-A177-3AD203B41FA5}">
                      <a16:colId xmlns="" xmlns:a16="http://schemas.microsoft.com/office/drawing/2014/main" val="743422230"/>
                    </a:ext>
                  </a:extLst>
                </a:gridCol>
                <a:gridCol w="4936332">
                  <a:extLst>
                    <a:ext uri="{9D8B030D-6E8A-4147-A177-3AD203B41FA5}">
                      <a16:colId xmlns="" xmlns:a16="http://schemas.microsoft.com/office/drawing/2014/main" val="777156215"/>
                    </a:ext>
                  </a:extLst>
                </a:gridCol>
              </a:tblGrid>
              <a:tr h="76235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6822786"/>
                  </a:ext>
                </a:extLst>
              </a:tr>
              <a:tr h="283174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129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048 </a:t>
                      </a: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r>
                        <a:rPr lang="en-US" sz="2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 </a:t>
                      </a:r>
                      <a:r>
                        <a:rPr lang="en-US" sz="2800" baseline="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GitHub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261 contributors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Latest version 2.6.7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By Evan You (@</a:t>
                      </a:r>
                      <a:r>
                        <a:rPr lang="en-US" sz="2800" baseline="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youyuxi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Alibaba</a:t>
                      </a: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Nintendo, 9GAG…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123 293</a:t>
                      </a: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r>
                        <a:rPr lang="en-US" sz="2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 </a:t>
                      </a:r>
                      <a:r>
                        <a:rPr lang="en-US" sz="2800" baseline="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GitHub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1285 contributors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Latest version 16.8.3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By Facebook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FB, Netflix, </a:t>
                      </a:r>
                      <a:r>
                        <a:rPr lang="en-US" sz="2800" baseline="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Uber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Twitter…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47393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13083" y="5856051"/>
            <a:ext cx="240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Data from 27.02.2019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State management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1F44B22-324B-4DE8-B32C-853121849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35163"/>
              </p:ext>
            </p:extLst>
          </p:nvPr>
        </p:nvGraphicFramePr>
        <p:xfrm>
          <a:off x="1140144" y="1587501"/>
          <a:ext cx="9872664" cy="359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2">
                  <a:extLst>
                    <a:ext uri="{9D8B030D-6E8A-4147-A177-3AD203B41FA5}">
                      <a16:colId xmlns="" xmlns:a16="http://schemas.microsoft.com/office/drawing/2014/main" val="743422230"/>
                    </a:ext>
                  </a:extLst>
                </a:gridCol>
                <a:gridCol w="4936332">
                  <a:extLst>
                    <a:ext uri="{9D8B030D-6E8A-4147-A177-3AD203B41FA5}">
                      <a16:colId xmlns="" xmlns:a16="http://schemas.microsoft.com/office/drawing/2014/main" val="777156215"/>
                    </a:ext>
                  </a:extLst>
                </a:gridCol>
              </a:tblGrid>
              <a:tr h="76235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6822786"/>
                  </a:ext>
                </a:extLst>
              </a:tr>
              <a:tr h="283174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Vuex</a:t>
                      </a:r>
                      <a:endParaRPr lang="en-US" sz="28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Mutation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Redux</a:t>
                      </a:r>
                      <a:endParaRPr lang="en-US" sz="28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Reducers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473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3" y="536993"/>
            <a:ext cx="9595554" cy="57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ript-frameworks-popularity-2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79" y="515623"/>
            <a:ext cx="9417685" cy="56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38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8524"/>
            <a:ext cx="95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8524"/>
            <a:ext cx="95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4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33400"/>
            <a:ext cx="960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7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Ã½sledek obrÃ¡zku pro react vu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503237"/>
            <a:ext cx="6477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Ã½sledek obrÃ¡zku pro react vu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3241675"/>
            <a:ext cx="66484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4578" y="1381559"/>
            <a:ext cx="4235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tiny.cc/</a:t>
            </a:r>
            <a:r>
              <a:rPr lang="en-US" sz="4000" b="1" dirty="0" err="1" smtClean="0">
                <a:solidFill>
                  <a:srgbClr val="4FC08D"/>
                </a:solidFill>
                <a:latin typeface="+mj-lt"/>
              </a:rPr>
              <a:t>vue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vs</a:t>
            </a:r>
            <a:r>
              <a:rPr lang="en-US" sz="4000" b="1" dirty="0" err="1" smtClean="0">
                <a:solidFill>
                  <a:srgbClr val="61DAFB"/>
                </a:solidFill>
                <a:latin typeface="+mj-lt"/>
              </a:rPr>
              <a:t>react</a:t>
            </a:r>
            <a:endParaRPr lang="en-US" sz="4000" b="1" dirty="0">
              <a:solidFill>
                <a:srgbClr val="61DAFB"/>
              </a:solidFill>
              <a:latin typeface="+mj-lt"/>
            </a:endParaRPr>
          </a:p>
        </p:txBody>
      </p:sp>
      <p:pic>
        <p:nvPicPr>
          <p:cNvPr id="1026" name="Picture 2" descr="Výsledek obrázku pro gith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05" y="1443246"/>
            <a:ext cx="584512" cy="5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0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8524"/>
            <a:ext cx="95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Similarities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Virtual 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Reactive, </a:t>
            </a:r>
            <a:r>
              <a:rPr lang="en-US" dirty="0" err="1" smtClean="0"/>
              <a:t>composable</a:t>
            </a:r>
            <a:r>
              <a:rPr lang="en-US" dirty="0" smtClean="0"/>
              <a:t> view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Core libraries (routing, global state management handled by other libraries)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Components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Building blocks of </a:t>
            </a:r>
            <a:r>
              <a:rPr lang="en-US" dirty="0" err="1" smtClean="0"/>
              <a:t>Vue</a:t>
            </a:r>
            <a:r>
              <a:rPr lang="en-US" dirty="0"/>
              <a:t> </a:t>
            </a:r>
            <a:r>
              <a:rPr lang="en-US" dirty="0" smtClean="0"/>
              <a:t>and React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Optional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Returns element describing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Lifecycle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Own data/methods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5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1.wp.com/programmingwithmosh.com/wp-content/uploads/2018/10/Screen-Shot-2018-10-31-at-1.44.28-PM.png?resize=1024%2C567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625" y="1681857"/>
            <a:ext cx="8119399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0" y="251899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Lifecycles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4" y="723901"/>
            <a:ext cx="2346406" cy="54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Differences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1F44B22-324B-4DE8-B32C-853121849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468679"/>
              </p:ext>
            </p:extLst>
          </p:nvPr>
        </p:nvGraphicFramePr>
        <p:xfrm>
          <a:off x="1140144" y="1587501"/>
          <a:ext cx="9872664" cy="359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2">
                  <a:extLst>
                    <a:ext uri="{9D8B030D-6E8A-4147-A177-3AD203B41FA5}">
                      <a16:colId xmlns="" xmlns:a16="http://schemas.microsoft.com/office/drawing/2014/main" val="743422230"/>
                    </a:ext>
                  </a:extLst>
                </a:gridCol>
                <a:gridCol w="4936332">
                  <a:extLst>
                    <a:ext uri="{9D8B030D-6E8A-4147-A177-3AD203B41FA5}">
                      <a16:colId xmlns="" xmlns:a16="http://schemas.microsoft.com/office/drawing/2014/main" val="777156215"/>
                    </a:ext>
                  </a:extLst>
                </a:gridCol>
              </a:tblGrid>
              <a:tr h="76235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6822786"/>
                  </a:ext>
                </a:extLst>
              </a:tr>
              <a:tr h="283174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Templating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Newer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(smaller ecosystem)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Mutable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state in VUEX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JSX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Older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(bigger ecosystem)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Immutable state in REDUX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473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4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ent Does Teacher Does.potx" id="{FA74037E-C2FC-4BF7-AB86-6A115E48A405}" vid="{B793C75E-005D-4C72-AFC4-95BDBA26D4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</Words>
  <Application>Microsoft Office PowerPoint</Application>
  <PresentationFormat>Widescreen</PresentationFormat>
  <Paragraphs>51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Corbel</vt:lpstr>
      <vt:lpstr>Rockwell</vt:lpstr>
      <vt:lpstr>Tahoma</vt:lpstr>
      <vt:lpstr>Wingdings</vt:lpstr>
      <vt:lpstr>Basis</vt:lpstr>
      <vt:lpstr>VUE.JS vs. REACT</vt:lpstr>
      <vt:lpstr>Basic info</vt:lpstr>
      <vt:lpstr>PowerPoint Presentation</vt:lpstr>
      <vt:lpstr>PowerPoint Presentation</vt:lpstr>
      <vt:lpstr>Similarities</vt:lpstr>
      <vt:lpstr>Components</vt:lpstr>
      <vt:lpstr>Lifecycles</vt:lpstr>
      <vt:lpstr>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2019-02-27T07:27:06Z</dcterms:created>
  <dcterms:modified xsi:type="dcterms:W3CDTF">2019-02-28T14:21:52Z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2018-08-20T20:03:10.9182338Z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